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80625" cy="11522075"/>
  <p:notesSz cx="6858000" cy="9144000"/>
  <p:defaultTextStyle>
    <a:defPPr>
      <a:defRPr lang="pt-BR"/>
    </a:defPPr>
    <a:lvl1pPr marL="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722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3444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5166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6888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8610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0332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2054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3776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29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2124" y="84"/>
      </p:cViewPr>
      <p:guideLst>
        <p:guide orient="horz" pos="3629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6047" y="3579312"/>
            <a:ext cx="8568531" cy="2469778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094" y="6529176"/>
            <a:ext cx="7056438" cy="29445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02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04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057499" y="776141"/>
            <a:ext cx="2500906" cy="1651497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54785" y="776141"/>
            <a:ext cx="7334704" cy="1651497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93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50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300" y="7404001"/>
            <a:ext cx="8568531" cy="2288412"/>
          </a:xfrm>
        </p:spPr>
        <p:txBody>
          <a:bodyPr anchor="t"/>
          <a:lstStyle>
            <a:lvl1pPr algn="l">
              <a:defRPr sz="54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96300" y="4883548"/>
            <a:ext cx="8568531" cy="2520453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722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344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516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688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861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7033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3205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9377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98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54785" y="4518147"/>
            <a:ext cx="4917805" cy="12772968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640601" y="4518147"/>
            <a:ext cx="4917805" cy="12772968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43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031" y="461417"/>
            <a:ext cx="9072563" cy="192034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04031" y="2579132"/>
            <a:ext cx="4454027" cy="107485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7220" indent="0">
              <a:buNone/>
              <a:defRPr sz="2700" b="1"/>
            </a:lvl2pPr>
            <a:lvl3pPr marL="1234440" indent="0">
              <a:buNone/>
              <a:defRPr sz="2400" b="1"/>
            </a:lvl3pPr>
            <a:lvl4pPr marL="1851660" indent="0">
              <a:buNone/>
              <a:defRPr sz="2200" b="1"/>
            </a:lvl4pPr>
            <a:lvl5pPr marL="2468880" indent="0">
              <a:buNone/>
              <a:defRPr sz="2200" b="1"/>
            </a:lvl5pPr>
            <a:lvl6pPr marL="3086100" indent="0">
              <a:buNone/>
              <a:defRPr sz="2200" b="1"/>
            </a:lvl6pPr>
            <a:lvl7pPr marL="3703320" indent="0">
              <a:buNone/>
              <a:defRPr sz="2200" b="1"/>
            </a:lvl7pPr>
            <a:lvl8pPr marL="4320540" indent="0">
              <a:buNone/>
              <a:defRPr sz="2200" b="1"/>
            </a:lvl8pPr>
            <a:lvl9pPr marL="4937760" indent="0">
              <a:buNone/>
              <a:defRPr sz="2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4031" y="3653991"/>
            <a:ext cx="4454027" cy="663853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20818" y="2579132"/>
            <a:ext cx="4455776" cy="107485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7220" indent="0">
              <a:buNone/>
              <a:defRPr sz="2700" b="1"/>
            </a:lvl2pPr>
            <a:lvl3pPr marL="1234440" indent="0">
              <a:buNone/>
              <a:defRPr sz="2400" b="1"/>
            </a:lvl3pPr>
            <a:lvl4pPr marL="1851660" indent="0">
              <a:buNone/>
              <a:defRPr sz="2200" b="1"/>
            </a:lvl4pPr>
            <a:lvl5pPr marL="2468880" indent="0">
              <a:buNone/>
              <a:defRPr sz="2200" b="1"/>
            </a:lvl5pPr>
            <a:lvl6pPr marL="3086100" indent="0">
              <a:buNone/>
              <a:defRPr sz="2200" b="1"/>
            </a:lvl6pPr>
            <a:lvl7pPr marL="3703320" indent="0">
              <a:buNone/>
              <a:defRPr sz="2200" b="1"/>
            </a:lvl7pPr>
            <a:lvl8pPr marL="4320540" indent="0">
              <a:buNone/>
              <a:defRPr sz="2200" b="1"/>
            </a:lvl8pPr>
            <a:lvl9pPr marL="4937760" indent="0">
              <a:buNone/>
              <a:defRPr sz="2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20818" y="3653991"/>
            <a:ext cx="4455776" cy="663853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5355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92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942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032" y="458749"/>
            <a:ext cx="3316456" cy="195235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41245" y="458750"/>
            <a:ext cx="5635349" cy="9833772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04032" y="2411102"/>
            <a:ext cx="3316456" cy="7881420"/>
          </a:xfrm>
        </p:spPr>
        <p:txBody>
          <a:bodyPr/>
          <a:lstStyle>
            <a:lvl1pPr marL="0" indent="0">
              <a:buNone/>
              <a:defRPr sz="1900"/>
            </a:lvl1pPr>
            <a:lvl2pPr marL="617220" indent="0">
              <a:buNone/>
              <a:defRPr sz="1600"/>
            </a:lvl2pPr>
            <a:lvl3pPr marL="1234440" indent="0">
              <a:buNone/>
              <a:defRPr sz="1400"/>
            </a:lvl3pPr>
            <a:lvl4pPr marL="1851660" indent="0">
              <a:buNone/>
              <a:defRPr sz="1200"/>
            </a:lvl4pPr>
            <a:lvl5pPr marL="2468880" indent="0">
              <a:buNone/>
              <a:defRPr sz="1200"/>
            </a:lvl5pPr>
            <a:lvl6pPr marL="3086100" indent="0">
              <a:buNone/>
              <a:defRPr sz="1200"/>
            </a:lvl6pPr>
            <a:lvl7pPr marL="3703320" indent="0">
              <a:buNone/>
              <a:defRPr sz="1200"/>
            </a:lvl7pPr>
            <a:lvl8pPr marL="4320540" indent="0">
              <a:buNone/>
              <a:defRPr sz="1200"/>
            </a:lvl8pPr>
            <a:lvl9pPr marL="4937760" indent="0">
              <a:buNone/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30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5873" y="8065453"/>
            <a:ext cx="6048375" cy="95217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75873" y="1029519"/>
            <a:ext cx="6048375" cy="6913245"/>
          </a:xfrm>
        </p:spPr>
        <p:txBody>
          <a:bodyPr/>
          <a:lstStyle>
            <a:lvl1pPr marL="0" indent="0">
              <a:buNone/>
              <a:defRPr sz="4300"/>
            </a:lvl1pPr>
            <a:lvl2pPr marL="617220" indent="0">
              <a:buNone/>
              <a:defRPr sz="3800"/>
            </a:lvl2pPr>
            <a:lvl3pPr marL="1234440" indent="0">
              <a:buNone/>
              <a:defRPr sz="3200"/>
            </a:lvl3pPr>
            <a:lvl4pPr marL="1851660" indent="0">
              <a:buNone/>
              <a:defRPr sz="2700"/>
            </a:lvl4pPr>
            <a:lvl5pPr marL="2468880" indent="0">
              <a:buNone/>
              <a:defRPr sz="2700"/>
            </a:lvl5pPr>
            <a:lvl6pPr marL="3086100" indent="0">
              <a:buNone/>
              <a:defRPr sz="2700"/>
            </a:lvl6pPr>
            <a:lvl7pPr marL="3703320" indent="0">
              <a:buNone/>
              <a:defRPr sz="2700"/>
            </a:lvl7pPr>
            <a:lvl8pPr marL="4320540" indent="0">
              <a:buNone/>
              <a:defRPr sz="2700"/>
            </a:lvl8pPr>
            <a:lvl9pPr marL="4937760" indent="0">
              <a:buNone/>
              <a:defRPr sz="27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75873" y="9017625"/>
            <a:ext cx="6048375" cy="1352243"/>
          </a:xfrm>
        </p:spPr>
        <p:txBody>
          <a:bodyPr/>
          <a:lstStyle>
            <a:lvl1pPr marL="0" indent="0">
              <a:buNone/>
              <a:defRPr sz="1900"/>
            </a:lvl1pPr>
            <a:lvl2pPr marL="617220" indent="0">
              <a:buNone/>
              <a:defRPr sz="1600"/>
            </a:lvl2pPr>
            <a:lvl3pPr marL="1234440" indent="0">
              <a:buNone/>
              <a:defRPr sz="1400"/>
            </a:lvl3pPr>
            <a:lvl4pPr marL="1851660" indent="0">
              <a:buNone/>
              <a:defRPr sz="1200"/>
            </a:lvl4pPr>
            <a:lvl5pPr marL="2468880" indent="0">
              <a:buNone/>
              <a:defRPr sz="1200"/>
            </a:lvl5pPr>
            <a:lvl6pPr marL="3086100" indent="0">
              <a:buNone/>
              <a:defRPr sz="1200"/>
            </a:lvl6pPr>
            <a:lvl7pPr marL="3703320" indent="0">
              <a:buNone/>
              <a:defRPr sz="1200"/>
            </a:lvl7pPr>
            <a:lvl8pPr marL="4320540" indent="0">
              <a:buNone/>
              <a:defRPr sz="1200"/>
            </a:lvl8pPr>
            <a:lvl9pPr marL="4937760" indent="0">
              <a:buNone/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41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04031" y="461417"/>
            <a:ext cx="9072563" cy="1920346"/>
          </a:xfrm>
          <a:prstGeom prst="rect">
            <a:avLst/>
          </a:prstGeom>
        </p:spPr>
        <p:txBody>
          <a:bodyPr vert="horz" lIns="123444" tIns="61722" rIns="123444" bIns="61722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04031" y="2688485"/>
            <a:ext cx="9072563" cy="7604037"/>
          </a:xfrm>
          <a:prstGeom prst="rect">
            <a:avLst/>
          </a:prstGeom>
        </p:spPr>
        <p:txBody>
          <a:bodyPr vert="horz" lIns="123444" tIns="61722" rIns="123444" bIns="61722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04031" y="10679257"/>
            <a:ext cx="2352146" cy="613444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078DB-4F8C-46FF-A31D-DC666D0CB779}" type="datetimeFigureOut">
              <a:rPr lang="pt-BR" smtClean="0"/>
              <a:t>24/06/2020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444214" y="10679257"/>
            <a:ext cx="3192198" cy="613444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224448" y="10679257"/>
            <a:ext cx="2352146" cy="613444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C5762-9F1D-4E1D-8560-6188EA5F0D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02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3444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915" indent="-462915" algn="l" defTabSz="123444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983" indent="-385763" algn="l" defTabSz="1234440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43050" indent="-308610" algn="l" defTabSz="123444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60270" indent="-308610" algn="l" defTabSz="123444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77490" indent="-308610" algn="l" defTabSz="123444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94710" indent="-308610" algn="l" defTabSz="12344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11930" indent="-308610" algn="l" defTabSz="12344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629150" indent="-308610" algn="l" defTabSz="12344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246370" indent="-308610" algn="l" defTabSz="12344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44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5166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8610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70332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32054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937760" algn="l" defTabSz="12344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ia@febrapsi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57369" y="3456781"/>
            <a:ext cx="7965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dirty="0"/>
          </a:p>
          <a:p>
            <a:endParaRPr lang="pt-BR" sz="1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F1268A5-49B4-402B-A776-86FAF9348CCE}"/>
              </a:ext>
            </a:extLst>
          </p:cNvPr>
          <p:cNvSpPr txBox="1"/>
          <p:nvPr/>
        </p:nvSpPr>
        <p:spPr>
          <a:xfrm>
            <a:off x="952594" y="3312765"/>
            <a:ext cx="8100899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/>
              <a:t>INSCRIÇÃO</a:t>
            </a:r>
            <a:endParaRPr lang="pt-BR" sz="2800" dirty="0"/>
          </a:p>
          <a:p>
            <a:r>
              <a:rPr lang="pt-PT" sz="1800" b="1" dirty="0"/>
              <a:t> </a:t>
            </a:r>
            <a:endParaRPr lang="pt-BR" sz="1800" dirty="0"/>
          </a:p>
          <a:p>
            <a:r>
              <a:rPr lang="pt-PT" sz="2200" dirty="0"/>
              <a:t>Nome completo:</a:t>
            </a:r>
          </a:p>
          <a:p>
            <a:endParaRPr lang="pt-BR" sz="2800" dirty="0"/>
          </a:p>
          <a:p>
            <a:r>
              <a:rPr lang="pt-PT" sz="2200" dirty="0"/>
              <a:t>Celular:</a:t>
            </a:r>
          </a:p>
          <a:p>
            <a:endParaRPr lang="pt-PT" sz="2200" dirty="0"/>
          </a:p>
          <a:p>
            <a:r>
              <a:rPr lang="pt-PT" sz="2200" dirty="0"/>
              <a:t>E-mail: </a:t>
            </a:r>
          </a:p>
          <a:p>
            <a:endParaRPr lang="pt-BR" sz="2200" u="sng" dirty="0"/>
          </a:p>
          <a:p>
            <a:r>
              <a:rPr lang="pt-PT" sz="2200" dirty="0"/>
              <a:t>Profissão: </a:t>
            </a:r>
          </a:p>
          <a:p>
            <a:endParaRPr lang="pt-BR" dirty="0"/>
          </a:p>
          <a:p>
            <a:r>
              <a:rPr lang="pt-PT" sz="2200" dirty="0"/>
              <a:t>Se for membro da FEBRAPSI, informar a federada e a categoria:</a:t>
            </a:r>
          </a:p>
          <a:p>
            <a:r>
              <a:rPr lang="pt-PT" sz="2200" dirty="0"/>
              <a:t> </a:t>
            </a:r>
          </a:p>
          <a:p>
            <a:endParaRPr lang="pt-PT" sz="2200" dirty="0"/>
          </a:p>
          <a:p>
            <a:r>
              <a:rPr lang="pt-PT" sz="2200" dirty="0"/>
              <a:t>Se não for, informar qual Instituição pertence:</a:t>
            </a:r>
          </a:p>
          <a:p>
            <a:endParaRPr lang="pt-PT" dirty="0"/>
          </a:p>
          <a:p>
            <a:endParaRPr lang="pt-PT" sz="1400" dirty="0"/>
          </a:p>
          <a:p>
            <a:pPr algn="ctr"/>
            <a:r>
              <a:rPr lang="pt-PT" b="1" dirty="0"/>
              <a:t>Enviar a ficha de inscrição para</a:t>
            </a:r>
          </a:p>
          <a:p>
            <a:pPr algn="ctr"/>
            <a:r>
              <a:rPr lang="pt-PT" b="1" dirty="0"/>
              <a:t> </a:t>
            </a:r>
            <a:r>
              <a:rPr lang="pt-PT" b="1" u="sng" dirty="0">
                <a:hlinkClick r:id="rId3"/>
              </a:rPr>
              <a:t>secretaria@febrapsi.org</a:t>
            </a:r>
            <a:r>
              <a:rPr lang="pt-PT" b="1" dirty="0"/>
              <a:t>  </a:t>
            </a:r>
            <a:endParaRPr lang="pt-BR" b="1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154258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46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taisr</cp:lastModifiedBy>
  <cp:revision>34</cp:revision>
  <dcterms:created xsi:type="dcterms:W3CDTF">2018-07-04T21:41:29Z</dcterms:created>
  <dcterms:modified xsi:type="dcterms:W3CDTF">2020-06-24T14:25:01Z</dcterms:modified>
</cp:coreProperties>
</file>